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20" r:id="rId2"/>
    <p:sldId id="257" r:id="rId3"/>
    <p:sldId id="259" r:id="rId4"/>
    <p:sldId id="322" r:id="rId5"/>
    <p:sldId id="324" r:id="rId6"/>
    <p:sldId id="327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Heiti SC Light"/>
        <a:cs typeface="Heiti SC Light"/>
        <a:sym typeface="Gill Sans"/>
      </a:defRPr>
    </a:lvl1pPr>
    <a:lvl2pPr marL="457200" algn="l" rtl="0" eaLnBrk="0" fontAlgn="base" hangingPunct="0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Heiti SC Light"/>
        <a:cs typeface="Heiti SC Light"/>
        <a:sym typeface="Gill Sans"/>
      </a:defRPr>
    </a:lvl2pPr>
    <a:lvl3pPr marL="914400" algn="l" rtl="0" eaLnBrk="0" fontAlgn="base" hangingPunct="0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Heiti SC Light"/>
        <a:cs typeface="Heiti SC Light"/>
        <a:sym typeface="Gill San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Heiti SC Light"/>
        <a:cs typeface="Heiti SC Light"/>
        <a:sym typeface="Gill San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Heiti SC Light"/>
        <a:cs typeface="Heiti SC Light"/>
        <a:sym typeface="Gill Sans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/>
        <a:ea typeface="Heiti SC Light"/>
        <a:cs typeface="Heiti SC Light"/>
        <a:sym typeface="Gill Sans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/>
        <a:ea typeface="Heiti SC Light"/>
        <a:cs typeface="Heiti SC Light"/>
        <a:sym typeface="Gill Sans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/>
        <a:ea typeface="Heiti SC Light"/>
        <a:cs typeface="Heiti SC Light"/>
        <a:sym typeface="Gill Sans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/>
        <a:ea typeface="Heiti SC Light"/>
        <a:cs typeface="Heiti SC Light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21" autoAdjust="0"/>
    <p:restoredTop sz="94660"/>
  </p:normalViewPr>
  <p:slideViewPr>
    <p:cSldViewPr>
      <p:cViewPr varScale="1">
        <p:scale>
          <a:sx n="96" d="100"/>
          <a:sy n="96" d="100"/>
        </p:scale>
        <p:origin x="70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029" sz="1600" dirty="0"/>
              <a:t>Candidates Registration 2014-2016</a:t>
            </a:r>
          </a:p>
        </c:rich>
      </c:tx>
      <c:layout>
        <c:manualLayout>
          <c:xMode val="edge"/>
          <c:yMode val="edge"/>
          <c:x val="0.360725152718742"/>
          <c:y val="2.62525969117235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CVQ!$A$2</c:f>
              <c:strCache>
                <c:ptCount val="1"/>
                <c:pt idx="0">
                  <c:v>Number of Candidates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CVQ!$B$1:$D$1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CVQ!$B$2:$D$2</c:f>
              <c:numCache>
                <c:formatCode>General</c:formatCode>
                <c:ptCount val="3"/>
                <c:pt idx="0">
                  <c:v>2561</c:v>
                </c:pt>
                <c:pt idx="1">
                  <c:v>3188</c:v>
                </c:pt>
                <c:pt idx="2">
                  <c:v>3789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25-4800-B521-0DDB0CE3F57B}"/>
            </c:ext>
          </c:extLst>
        </c:ser>
        <c:ser>
          <c:idx val="2"/>
          <c:order val="1"/>
          <c:tx>
            <c:strRef>
              <c:f>CVQ!$A$3</c:f>
              <c:strCache>
                <c:ptCount val="1"/>
                <c:pt idx="0">
                  <c:v>Number of Occupational Areas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numRef>
              <c:f>CVQ!$B$1:$D$1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CVQ!$B$3:$D$3</c:f>
              <c:numCache>
                <c:formatCode>General</c:formatCode>
                <c:ptCount val="3"/>
                <c:pt idx="0">
                  <c:v>31</c:v>
                </c:pt>
                <c:pt idx="1">
                  <c:v>34</c:v>
                </c:pt>
                <c:pt idx="2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25-4800-B521-0DDB0CE3F5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60011552"/>
        <c:axId val="560009592"/>
      </c:barChart>
      <c:catAx>
        <c:axId val="560011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0009592"/>
        <c:crosses val="autoZero"/>
        <c:auto val="1"/>
        <c:lblAlgn val="ctr"/>
        <c:lblOffset val="100"/>
        <c:noMultiLvlLbl val="0"/>
      </c:catAx>
      <c:valAx>
        <c:axId val="560009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001155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908147252014559"/>
          <c:y val="0.92355850255560168"/>
          <c:w val="0.44184423623514302"/>
          <c:h val="5.06760423437711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029" sz="1600"/>
              <a:t>Popular</a:t>
            </a:r>
            <a:r>
              <a:rPr lang="en-029" sz="1600" baseline="0"/>
              <a:t> Occupational Areas Pursued by Candidates</a:t>
            </a:r>
            <a:endParaRPr lang="en-029" sz="16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3072552771791699E-2"/>
          <c:y val="0.11978787878787879"/>
          <c:w val="0.91475088564710572"/>
          <c:h val="0.549267716535433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'CVQ-P'!$B$1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'CVQ-P'!$A$2:$A$14</c:f>
              <c:strCache>
                <c:ptCount val="13"/>
                <c:pt idx="0">
                  <c:v>Commercial Food Preparation</c:v>
                </c:pt>
                <c:pt idx="1">
                  <c:v>Crop Production</c:v>
                </c:pt>
                <c:pt idx="2">
                  <c:v>Crop Production Grow Box Operations</c:v>
                </c:pt>
                <c:pt idx="3">
                  <c:v>Data Operations</c:v>
                </c:pt>
                <c:pt idx="4">
                  <c:v>Electrical Installation</c:v>
                </c:pt>
                <c:pt idx="5">
                  <c:v>Fabric Design</c:v>
                </c:pt>
                <c:pt idx="6">
                  <c:v>Food and Drink Service</c:v>
                </c:pt>
                <c:pt idx="7">
                  <c:v>Furniture Making</c:v>
                </c:pt>
                <c:pt idx="8">
                  <c:v>General Cosmetology</c:v>
                </c:pt>
                <c:pt idx="9">
                  <c:v>General Office Admin.</c:v>
                </c:pt>
                <c:pt idx="10">
                  <c:v>Metalwork Engineering</c:v>
                </c:pt>
                <c:pt idx="11">
                  <c:v>Motor Vehicle Systems</c:v>
                </c:pt>
                <c:pt idx="12">
                  <c:v>Welding </c:v>
                </c:pt>
              </c:strCache>
            </c:strRef>
          </c:cat>
          <c:val>
            <c:numRef>
              <c:f>'CVQ-P'!$B$2:$B$14</c:f>
              <c:numCache>
                <c:formatCode>General</c:formatCode>
                <c:ptCount val="13"/>
                <c:pt idx="0">
                  <c:v>306</c:v>
                </c:pt>
                <c:pt idx="1">
                  <c:v>103</c:v>
                </c:pt>
                <c:pt idx="2">
                  <c:v>224</c:v>
                </c:pt>
                <c:pt idx="3">
                  <c:v>393</c:v>
                </c:pt>
                <c:pt idx="4">
                  <c:v>218</c:v>
                </c:pt>
                <c:pt idx="5">
                  <c:v>94</c:v>
                </c:pt>
                <c:pt idx="6">
                  <c:v>0</c:v>
                </c:pt>
                <c:pt idx="7">
                  <c:v>93</c:v>
                </c:pt>
                <c:pt idx="8">
                  <c:v>163</c:v>
                </c:pt>
                <c:pt idx="9">
                  <c:v>90</c:v>
                </c:pt>
                <c:pt idx="10">
                  <c:v>155</c:v>
                </c:pt>
                <c:pt idx="11">
                  <c:v>0</c:v>
                </c:pt>
                <c:pt idx="12">
                  <c:v>149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EC-4BC4-9221-7B25E1A691CB}"/>
            </c:ext>
          </c:extLst>
        </c:ser>
        <c:ser>
          <c:idx val="1"/>
          <c:order val="1"/>
          <c:tx>
            <c:strRef>
              <c:f>'CVQ-P'!$C$1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'CVQ-P'!$A$2:$A$14</c:f>
              <c:strCache>
                <c:ptCount val="13"/>
                <c:pt idx="0">
                  <c:v>Commercial Food Preparation</c:v>
                </c:pt>
                <c:pt idx="1">
                  <c:v>Crop Production</c:v>
                </c:pt>
                <c:pt idx="2">
                  <c:v>Crop Production Grow Box Operations</c:v>
                </c:pt>
                <c:pt idx="3">
                  <c:v>Data Operations</c:v>
                </c:pt>
                <c:pt idx="4">
                  <c:v>Electrical Installation</c:v>
                </c:pt>
                <c:pt idx="5">
                  <c:v>Fabric Design</c:v>
                </c:pt>
                <c:pt idx="6">
                  <c:v>Food and Drink Service</c:v>
                </c:pt>
                <c:pt idx="7">
                  <c:v>Furniture Making</c:v>
                </c:pt>
                <c:pt idx="8">
                  <c:v>General Cosmetology</c:v>
                </c:pt>
                <c:pt idx="9">
                  <c:v>General Office Admin.</c:v>
                </c:pt>
                <c:pt idx="10">
                  <c:v>Metalwork Engineering</c:v>
                </c:pt>
                <c:pt idx="11">
                  <c:v>Motor Vehicle Systems</c:v>
                </c:pt>
                <c:pt idx="12">
                  <c:v>Welding </c:v>
                </c:pt>
              </c:strCache>
            </c:strRef>
          </c:cat>
          <c:val>
            <c:numRef>
              <c:f>'CVQ-P'!$C$2:$C$14</c:f>
              <c:numCache>
                <c:formatCode>General</c:formatCode>
                <c:ptCount val="13"/>
                <c:pt idx="0">
                  <c:v>298</c:v>
                </c:pt>
                <c:pt idx="1">
                  <c:v>251</c:v>
                </c:pt>
                <c:pt idx="2">
                  <c:v>303</c:v>
                </c:pt>
                <c:pt idx="3">
                  <c:v>492</c:v>
                </c:pt>
                <c:pt idx="4">
                  <c:v>241</c:v>
                </c:pt>
                <c:pt idx="5">
                  <c:v>102</c:v>
                </c:pt>
                <c:pt idx="6">
                  <c:v>0</c:v>
                </c:pt>
                <c:pt idx="7">
                  <c:v>92</c:v>
                </c:pt>
                <c:pt idx="8">
                  <c:v>181</c:v>
                </c:pt>
                <c:pt idx="9">
                  <c:v>90</c:v>
                </c:pt>
                <c:pt idx="10">
                  <c:v>107</c:v>
                </c:pt>
                <c:pt idx="11">
                  <c:v>132</c:v>
                </c:pt>
                <c:pt idx="12">
                  <c:v>166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EC-4BC4-9221-7B25E1A691CB}"/>
            </c:ext>
          </c:extLst>
        </c:ser>
        <c:ser>
          <c:idx val="2"/>
          <c:order val="2"/>
          <c:tx>
            <c:strRef>
              <c:f>'CVQ-P'!$D$1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'CVQ-P'!$A$2:$A$14</c:f>
              <c:strCache>
                <c:ptCount val="13"/>
                <c:pt idx="0">
                  <c:v>Commercial Food Preparation</c:v>
                </c:pt>
                <c:pt idx="1">
                  <c:v>Crop Production</c:v>
                </c:pt>
                <c:pt idx="2">
                  <c:v>Crop Production Grow Box Operations</c:v>
                </c:pt>
                <c:pt idx="3">
                  <c:v>Data Operations</c:v>
                </c:pt>
                <c:pt idx="4">
                  <c:v>Electrical Installation</c:v>
                </c:pt>
                <c:pt idx="5">
                  <c:v>Fabric Design</c:v>
                </c:pt>
                <c:pt idx="6">
                  <c:v>Food and Drink Service</c:v>
                </c:pt>
                <c:pt idx="7">
                  <c:v>Furniture Making</c:v>
                </c:pt>
                <c:pt idx="8">
                  <c:v>General Cosmetology</c:v>
                </c:pt>
                <c:pt idx="9">
                  <c:v>General Office Admin.</c:v>
                </c:pt>
                <c:pt idx="10">
                  <c:v>Metalwork Engineering</c:v>
                </c:pt>
                <c:pt idx="11">
                  <c:v>Motor Vehicle Systems</c:v>
                </c:pt>
                <c:pt idx="12">
                  <c:v>Welding </c:v>
                </c:pt>
              </c:strCache>
            </c:strRef>
          </c:cat>
          <c:val>
            <c:numRef>
              <c:f>'CVQ-P'!$D$2:$D$14</c:f>
              <c:numCache>
                <c:formatCode>General</c:formatCode>
                <c:ptCount val="13"/>
                <c:pt idx="0">
                  <c:v>529</c:v>
                </c:pt>
                <c:pt idx="1">
                  <c:v>188</c:v>
                </c:pt>
                <c:pt idx="2">
                  <c:v>342</c:v>
                </c:pt>
                <c:pt idx="3">
                  <c:v>499</c:v>
                </c:pt>
                <c:pt idx="4">
                  <c:v>356</c:v>
                </c:pt>
                <c:pt idx="5">
                  <c:v>101</c:v>
                </c:pt>
                <c:pt idx="6">
                  <c:v>267</c:v>
                </c:pt>
                <c:pt idx="7">
                  <c:v>126</c:v>
                </c:pt>
                <c:pt idx="8">
                  <c:v>162</c:v>
                </c:pt>
                <c:pt idx="9">
                  <c:v>81</c:v>
                </c:pt>
                <c:pt idx="10">
                  <c:v>143</c:v>
                </c:pt>
                <c:pt idx="11">
                  <c:v>110</c:v>
                </c:pt>
                <c:pt idx="12">
                  <c:v>164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EC-4BC4-9221-7B25E1A691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98583736"/>
        <c:axId val="598579816"/>
      </c:barChart>
      <c:catAx>
        <c:axId val="598583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8579816"/>
        <c:crosses val="autoZero"/>
        <c:auto val="1"/>
        <c:lblAlgn val="ctr"/>
        <c:lblOffset val="100"/>
        <c:noMultiLvlLbl val="0"/>
      </c:catAx>
      <c:valAx>
        <c:axId val="598579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858373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029" sz="1600" dirty="0"/>
              <a:t>CVQ* Certification</a:t>
            </a:r>
          </a:p>
        </c:rich>
      </c:tx>
      <c:layout>
        <c:manualLayout>
          <c:xMode val="edge"/>
          <c:yMode val="edge"/>
          <c:x val="0.4156689366531886"/>
          <c:y val="3.27599434686048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'CVQ-CERT'!$A$1</c:f>
              <c:strCache>
                <c:ptCount val="1"/>
                <c:pt idx="0">
                  <c:v>Year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'CVQ-CERT'!$B$1:$D$1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'CVQ-CERT'!$B$1:$D$1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0C-4948-9648-52B4EB8B6092}"/>
            </c:ext>
          </c:extLst>
        </c:ser>
        <c:ser>
          <c:idx val="1"/>
          <c:order val="1"/>
          <c:tx>
            <c:strRef>
              <c:f>'CVQ-CERT'!$A$2</c:f>
              <c:strCache>
                <c:ptCount val="1"/>
                <c:pt idx="0">
                  <c:v>Unit Certification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'CVQ-CERT'!$B$1:$D$1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'CVQ-CERT'!$B$2:$D$2</c:f>
              <c:numCache>
                <c:formatCode>General</c:formatCode>
                <c:ptCount val="3"/>
                <c:pt idx="0">
                  <c:v>1801</c:v>
                </c:pt>
                <c:pt idx="1">
                  <c:v>1291</c:v>
                </c:pt>
                <c:pt idx="2">
                  <c:v>2172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0C-4948-9648-52B4EB8B6092}"/>
            </c:ext>
          </c:extLst>
        </c:ser>
        <c:ser>
          <c:idx val="2"/>
          <c:order val="2"/>
          <c:tx>
            <c:strRef>
              <c:f>'CVQ-CERT'!$A$3</c:f>
              <c:strCache>
                <c:ptCount val="1"/>
                <c:pt idx="0">
                  <c:v>Full CVQ Certification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'CVQ-CERT'!$B$1:$D$1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'CVQ-CERT'!$B$3:$D$3</c:f>
              <c:numCache>
                <c:formatCode>General</c:formatCode>
                <c:ptCount val="3"/>
                <c:pt idx="0">
                  <c:v>1046</c:v>
                </c:pt>
                <c:pt idx="1">
                  <c:v>1023</c:v>
                </c:pt>
                <c:pt idx="2">
                  <c:v>1218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C0C-4948-9648-52B4EB8B60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98579032"/>
        <c:axId val="598584912"/>
      </c:barChart>
      <c:catAx>
        <c:axId val="598579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8584912"/>
        <c:crosses val="autoZero"/>
        <c:auto val="1"/>
        <c:lblAlgn val="ctr"/>
        <c:lblOffset val="100"/>
        <c:noMultiLvlLbl val="0"/>
      </c:catAx>
      <c:valAx>
        <c:axId val="598584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857903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Gill Sans" pitchFamily="4" charset="0"/>
                <a:ea typeface="Heiti SC Light" pitchFamily="4" charset="-122"/>
                <a:cs typeface="+mn-cs"/>
                <a:sym typeface="Gill Sans" pitchFamily="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ill Sans" pitchFamily="4" charset="0"/>
                <a:ea typeface="Heiti SC Light" pitchFamily="4" charset="-122"/>
                <a:cs typeface="+mn-cs"/>
                <a:sym typeface="Gill Sans" pitchFamily="4" charset="0"/>
              </a:defRPr>
            </a:lvl1pPr>
          </a:lstStyle>
          <a:p>
            <a:pPr>
              <a:defRPr/>
            </a:pPr>
            <a:fld id="{0462C0CF-C38D-4B6F-948F-607E88008F08}" type="datetime1">
              <a:rPr lang="en-US" altLang="en-US"/>
              <a:pPr>
                <a:defRPr/>
              </a:pPr>
              <a:t>10/6/2016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Gill Sans" pitchFamily="4" charset="0"/>
                <a:ea typeface="Heiti SC Light" pitchFamily="4" charset="-122"/>
                <a:cs typeface="+mn-cs"/>
                <a:sym typeface="Gill Sans" pitchFamily="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ill Sans" pitchFamily="4" charset="0"/>
                <a:ea typeface="Heiti SC Light" pitchFamily="4" charset="-122"/>
                <a:cs typeface="+mn-cs"/>
                <a:sym typeface="Gill Sans" pitchFamily="4" charset="0"/>
              </a:defRPr>
            </a:lvl1pPr>
          </a:lstStyle>
          <a:p>
            <a:pPr>
              <a:defRPr/>
            </a:pPr>
            <a:fld id="{4490BEBD-8212-4F49-9D6C-492DEE1B18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36912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Gill Sans" pitchFamily="4" charset="0"/>
                <a:ea typeface="Heiti SC Light" pitchFamily="4" charset="-122"/>
                <a:cs typeface="+mn-cs"/>
                <a:sym typeface="Gill Sans" pitchFamily="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ill Sans" pitchFamily="4" charset="0"/>
                <a:ea typeface="Heiti SC Light" pitchFamily="4" charset="-122"/>
                <a:cs typeface="+mn-cs"/>
                <a:sym typeface="Gill Sans" pitchFamily="4" charset="0"/>
              </a:defRPr>
            </a:lvl1pPr>
          </a:lstStyle>
          <a:p>
            <a:pPr>
              <a:defRPr/>
            </a:pPr>
            <a:fld id="{D878B56E-41F0-4D5A-A90A-07B651FCE7FB}" type="datetime1">
              <a:rPr lang="en-US" altLang="en-US"/>
              <a:pPr>
                <a:defRPr/>
              </a:pPr>
              <a:t>10/6/2016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Gill Sans" pitchFamily="4" charset="0"/>
                <a:ea typeface="Heiti SC Light" pitchFamily="4" charset="-122"/>
                <a:cs typeface="+mn-cs"/>
                <a:sym typeface="Gill Sans" pitchFamily="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ill Sans" pitchFamily="4" charset="0"/>
                <a:ea typeface="Heiti SC Light" pitchFamily="4" charset="-122"/>
                <a:cs typeface="+mn-cs"/>
                <a:sym typeface="Gill Sans" pitchFamily="4" charset="0"/>
              </a:defRPr>
            </a:lvl1pPr>
          </a:lstStyle>
          <a:p>
            <a:pPr>
              <a:defRPr/>
            </a:pPr>
            <a:fld id="{D38F7B34-5701-4D6C-B35E-6D14216B2C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61949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pitchFamily="4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51520" y="2708920"/>
            <a:ext cx="8496944" cy="1470025"/>
          </a:xfrm>
        </p:spPr>
        <p:txBody>
          <a:bodyPr/>
          <a:lstStyle>
            <a:lvl1pPr algn="l">
              <a:defRPr sz="5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029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51520" y="4509120"/>
            <a:ext cx="8208143" cy="576064"/>
          </a:xfrm>
        </p:spPr>
        <p:txBody>
          <a:bodyPr/>
          <a:lstStyle>
            <a:lvl1pPr marL="0" indent="0" algn="l">
              <a:buNone/>
              <a:defRPr sz="3000" b="1">
                <a:solidFill>
                  <a:srgbClr val="00B0F0"/>
                </a:solidFill>
              </a:defRPr>
            </a:lvl1pPr>
          </a:lstStyle>
          <a:p>
            <a:pPr lvl="0"/>
            <a:r>
              <a:rPr lang="en-US" dirty="0" smtClean="0"/>
              <a:t>Click to edit Subtitle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251520" y="5415359"/>
            <a:ext cx="8270576" cy="288032"/>
          </a:xfrm>
        </p:spPr>
        <p:txBody>
          <a:bodyPr/>
          <a:lstStyle>
            <a:lvl1pPr marL="0" indent="0" algn="l">
              <a:buNone/>
              <a:defRPr sz="1500" b="1">
                <a:solidFill>
                  <a:srgbClr val="002060"/>
                </a:solidFill>
              </a:defRPr>
            </a:lvl1pPr>
          </a:lstStyle>
          <a:p>
            <a:pPr lvl="0"/>
            <a:r>
              <a:rPr lang="en-US" dirty="0" smtClean="0"/>
              <a:t>Click to edit date</a:t>
            </a:r>
          </a:p>
        </p:txBody>
      </p:sp>
    </p:spTree>
    <p:extLst>
      <p:ext uri="{BB962C8B-B14F-4D97-AF65-F5344CB8AC3E}">
        <p14:creationId xmlns:p14="http://schemas.microsoft.com/office/powerpoint/2010/main" val="36169582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4740456"/>
            <a:ext cx="4723928" cy="570186"/>
          </a:xfrm>
        </p:spPr>
        <p:txBody>
          <a:bodyPr anchor="b"/>
          <a:lstStyle>
            <a:lvl1pPr algn="ctr">
              <a:defRPr sz="2000" b="1">
                <a:solidFill>
                  <a:srgbClr val="00B0F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03648" y="1196752"/>
            <a:ext cx="4723928" cy="35308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>
                <a:sym typeface="Calibri" charset="0"/>
              </a:rPr>
              <a:t>Click icon to add picture</a:t>
            </a:r>
            <a:endParaRPr lang="en-GB" noProof="0" smtClean="0">
              <a:sym typeface="Calibri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03648" y="5367339"/>
            <a:ext cx="4723928" cy="581942"/>
          </a:xfrm>
        </p:spPr>
        <p:txBody>
          <a:bodyPr/>
          <a:lstStyle>
            <a:lvl1pPr marL="0" indent="0">
              <a:buNone/>
              <a:defRPr sz="1400">
                <a:solidFill>
                  <a:srgbClr val="00206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DF5AD-FCFF-43D2-945F-FF52A11868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806228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E1A6F-B7CF-462A-B4D4-E86CEFED31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11560" y="4509120"/>
            <a:ext cx="7920880" cy="914400"/>
          </a:xfrm>
        </p:spPr>
        <p:txBody>
          <a:bodyPr/>
          <a:lstStyle>
            <a:lvl1pPr marL="0" indent="0">
              <a:buNone/>
              <a:defRPr sz="3000" b="1">
                <a:solidFill>
                  <a:srgbClr val="00B0F0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add Closing Greeting</a:t>
            </a:r>
          </a:p>
        </p:txBody>
      </p:sp>
    </p:spTree>
    <p:extLst>
      <p:ext uri="{BB962C8B-B14F-4D97-AF65-F5344CB8AC3E}">
        <p14:creationId xmlns:p14="http://schemas.microsoft.com/office/powerpoint/2010/main" val="44054733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132440" cy="1470025"/>
          </a:xfrm>
        </p:spPr>
        <p:txBody>
          <a:bodyPr/>
          <a:lstStyle>
            <a:lvl1pPr algn="ctr">
              <a:defRPr sz="5000" b="1">
                <a:solidFill>
                  <a:srgbClr val="00B0F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Box 1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37ABF-5952-4B0A-9CBD-0F22A6CA20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08732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(Header)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4624"/>
            <a:ext cx="5688632" cy="1470025"/>
          </a:xfrm>
        </p:spPr>
        <p:txBody>
          <a:bodyPr/>
          <a:lstStyle>
            <a:lvl1pPr algn="l">
              <a:defRPr sz="3600" b="1">
                <a:solidFill>
                  <a:srgbClr val="00B0F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DE52E-0352-462F-B010-84515AE5D1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36228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86200"/>
            <a:ext cx="7772400" cy="1362075"/>
          </a:xfrm>
        </p:spPr>
        <p:txBody>
          <a:bodyPr anchor="t"/>
          <a:lstStyle>
            <a:lvl1pPr algn="ctr">
              <a:defRPr sz="4000" b="1" cap="all">
                <a:solidFill>
                  <a:srgbClr val="00B0F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227687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2060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39975-E2C2-44D4-AA25-69762F8774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99508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4624"/>
            <a:ext cx="5688632" cy="1470025"/>
          </a:xfrm>
        </p:spPr>
        <p:txBody>
          <a:bodyPr/>
          <a:lstStyle>
            <a:lvl1pPr algn="l">
              <a:defRPr sz="3600" b="1">
                <a:solidFill>
                  <a:srgbClr val="00B0F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320" y="1628800"/>
            <a:ext cx="8414136" cy="4320480"/>
          </a:xfrm>
        </p:spPr>
        <p:txBody>
          <a:bodyPr/>
          <a:lstStyle>
            <a:lvl1pPr algn="l">
              <a:defRPr>
                <a:solidFill>
                  <a:srgbClr val="002060"/>
                </a:solidFill>
              </a:defRPr>
            </a:lvl1pPr>
            <a:lvl2pPr algn="l">
              <a:defRPr>
                <a:solidFill>
                  <a:srgbClr val="002060"/>
                </a:solidFill>
              </a:defRPr>
            </a:lvl2pPr>
            <a:lvl3pPr algn="l">
              <a:defRPr>
                <a:solidFill>
                  <a:srgbClr val="002060"/>
                </a:solidFill>
              </a:defRPr>
            </a:lvl3pPr>
            <a:lvl4pPr algn="l">
              <a:defRPr>
                <a:solidFill>
                  <a:srgbClr val="002060"/>
                </a:solidFill>
              </a:defRPr>
            </a:lvl4pPr>
            <a:lvl5pPr algn="l"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DE52E-0352-462F-B010-84515AE5D1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85217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7013" y="1484784"/>
            <a:ext cx="3887788" cy="4421882"/>
          </a:xfrm>
        </p:spPr>
        <p:txBody>
          <a:bodyPr/>
          <a:lstStyle>
            <a:lvl1pPr algn="l">
              <a:defRPr sz="2800">
                <a:solidFill>
                  <a:srgbClr val="002060"/>
                </a:solidFill>
              </a:defRPr>
            </a:lvl1pPr>
            <a:lvl2pPr algn="l">
              <a:defRPr sz="2400">
                <a:solidFill>
                  <a:srgbClr val="002060"/>
                </a:solidFill>
              </a:defRPr>
            </a:lvl2pPr>
            <a:lvl3pPr algn="l">
              <a:defRPr sz="2000">
                <a:solidFill>
                  <a:srgbClr val="002060"/>
                </a:solidFill>
              </a:defRPr>
            </a:lvl3pPr>
            <a:lvl4pPr algn="l">
              <a:defRPr sz="1800">
                <a:solidFill>
                  <a:srgbClr val="002060"/>
                </a:solidFill>
              </a:defRPr>
            </a:lvl4pPr>
            <a:lvl5pPr algn="l">
              <a:defRPr sz="1800">
                <a:solidFill>
                  <a:srgbClr val="00206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7984" y="1484784"/>
            <a:ext cx="3887787" cy="4421882"/>
          </a:xfrm>
        </p:spPr>
        <p:txBody>
          <a:bodyPr/>
          <a:lstStyle>
            <a:lvl1pPr algn="l">
              <a:defRPr sz="2800">
                <a:solidFill>
                  <a:srgbClr val="002060"/>
                </a:solidFill>
              </a:defRPr>
            </a:lvl1pPr>
            <a:lvl2pPr algn="l">
              <a:defRPr sz="2400">
                <a:solidFill>
                  <a:srgbClr val="002060"/>
                </a:solidFill>
              </a:defRPr>
            </a:lvl2pPr>
            <a:lvl3pPr algn="l">
              <a:defRPr sz="2000">
                <a:solidFill>
                  <a:srgbClr val="002060"/>
                </a:solidFill>
              </a:defRPr>
            </a:lvl3pPr>
            <a:lvl4pPr algn="l">
              <a:defRPr sz="1800">
                <a:solidFill>
                  <a:srgbClr val="002060"/>
                </a:solidFill>
              </a:defRPr>
            </a:lvl4pPr>
            <a:lvl5pPr algn="l">
              <a:defRPr sz="1800">
                <a:solidFill>
                  <a:srgbClr val="00206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7013" y="128588"/>
            <a:ext cx="5784850" cy="1143000"/>
          </a:xfrm>
        </p:spPr>
        <p:txBody>
          <a:bodyPr/>
          <a:lstStyle>
            <a:lvl1pPr algn="l">
              <a:defRPr sz="3600" b="1">
                <a:solidFill>
                  <a:srgbClr val="00B0F0"/>
                </a:solidFill>
              </a:defRPr>
            </a:lvl1pPr>
          </a:lstStyle>
          <a:p>
            <a:r>
              <a:rPr lang="en-US" altLang="en-US" smtClean="0"/>
              <a:t>Click to edit Master title style</a:t>
            </a:r>
            <a:endParaRPr lang="en-029" altLang="en-US" dirty="0" smtClean="0"/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A3E0D-EC00-49D5-9BB7-403C78630F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615001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012" y="127907"/>
            <a:ext cx="5785148" cy="1143000"/>
          </a:xfrm>
        </p:spPr>
        <p:txBody>
          <a:bodyPr/>
          <a:lstStyle>
            <a:lvl1pPr algn="l">
              <a:defRPr sz="3600" b="1">
                <a:solidFill>
                  <a:srgbClr val="00B0F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012" y="1556792"/>
            <a:ext cx="4040188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7012" y="2348880"/>
            <a:ext cx="4040188" cy="3535363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778" y="1556792"/>
            <a:ext cx="4041775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03883" y="2343664"/>
            <a:ext cx="4041775" cy="3535363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BB028-8423-48D0-99C8-D3E5C91675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913047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CAB45-C0A0-42A4-AE7D-624B9EEE41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607733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rgbClr val="00B0F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400" y="1447801"/>
            <a:ext cx="5111750" cy="4495800"/>
          </a:xfrm>
        </p:spPr>
        <p:txBody>
          <a:bodyPr/>
          <a:lstStyle>
            <a:lvl1pPr algn="l">
              <a:defRPr sz="3200">
                <a:solidFill>
                  <a:srgbClr val="002060"/>
                </a:solidFill>
              </a:defRPr>
            </a:lvl1pPr>
            <a:lvl2pPr algn="l">
              <a:defRPr sz="2800">
                <a:solidFill>
                  <a:srgbClr val="002060"/>
                </a:solidFill>
              </a:defRPr>
            </a:lvl2pPr>
            <a:lvl3pPr algn="l">
              <a:defRPr sz="2400">
                <a:solidFill>
                  <a:srgbClr val="002060"/>
                </a:solidFill>
              </a:defRPr>
            </a:lvl3pPr>
            <a:lvl4pPr algn="l">
              <a:defRPr sz="2000">
                <a:solidFill>
                  <a:srgbClr val="002060"/>
                </a:solidFill>
              </a:defRPr>
            </a:lvl4pPr>
            <a:lvl5pPr algn="l">
              <a:defRPr sz="2000">
                <a:solidFill>
                  <a:srgbClr val="00206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508500"/>
          </a:xfrm>
        </p:spPr>
        <p:txBody>
          <a:bodyPr/>
          <a:lstStyle>
            <a:lvl1pPr marL="0" indent="0" algn="l">
              <a:buNone/>
              <a:defRPr sz="1400">
                <a:solidFill>
                  <a:srgbClr val="00206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91513-7CE9-4453-AF9D-931322CE55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59198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730375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Calibri" panose="020F0502020204030204" pitchFamily="34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3394075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Calibri" panose="020F0502020204030204" pitchFamily="34" charset="0"/>
              </a:rPr>
              <a:t>Click to edit Master text styles</a:t>
            </a:r>
          </a:p>
          <a:p>
            <a:pPr lvl="1"/>
            <a:r>
              <a:rPr lang="en-US" altLang="en-US" smtClean="0">
                <a:sym typeface="Calibri" panose="020F0502020204030204" pitchFamily="34" charset="0"/>
              </a:rPr>
              <a:t>Second level</a:t>
            </a:r>
          </a:p>
          <a:p>
            <a:pPr lvl="2"/>
            <a:r>
              <a:rPr lang="en-US" altLang="en-US" smtClean="0">
                <a:sym typeface="Calibri" panose="020F0502020204030204" pitchFamily="34" charset="0"/>
              </a:rPr>
              <a:t>Third level</a:t>
            </a:r>
          </a:p>
          <a:p>
            <a:pPr lvl="3"/>
            <a:r>
              <a:rPr lang="en-US" altLang="en-US" smtClean="0">
                <a:sym typeface="Calibri" panose="020F0502020204030204" pitchFamily="34" charset="0"/>
              </a:rPr>
              <a:t>Fourth level</a:t>
            </a:r>
          </a:p>
          <a:p>
            <a:pPr lvl="4"/>
            <a:r>
              <a:rPr lang="en-US" altLang="en-US" smtClean="0">
                <a:sym typeface="Calibri" panose="020F0502020204030204" pitchFamily="34" charset="0"/>
              </a:rPr>
              <a:t>Fifth level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4"/>
          </p:nvPr>
        </p:nvSpPr>
        <p:spPr>
          <a:xfrm>
            <a:off x="8763000" y="6172200"/>
            <a:ext cx="381000" cy="355600"/>
          </a:xfrm>
          <a:prstGeom prst="rect">
            <a:avLst/>
          </a:prstGeom>
          <a:ln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Calibri" panose="020F0502020204030204" pitchFamily="34" charset="0"/>
                <a:ea typeface="Heiti SC Light" pitchFamily="4" charset="-122"/>
                <a:cs typeface="+mn-cs"/>
                <a:sym typeface="Gill Sans" pitchFamily="4" charset="0"/>
              </a:defRPr>
            </a:lvl1pPr>
          </a:lstStyle>
          <a:p>
            <a:pPr>
              <a:defRPr/>
            </a:pPr>
            <a:fld id="{CD51E5BE-B97E-49F6-8E5F-6956E83928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33" r:id="rId2"/>
    <p:sldLayoutId id="2147483942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Heiti SC Light" charset="-122"/>
          <a:cs typeface="Heiti SC Light" charset="-122"/>
          <a:sym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Heiti SC Light" charset="-122"/>
          <a:cs typeface="Heiti SC Light" charset="-122"/>
          <a:sym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Heiti SC Light" charset="-122"/>
          <a:cs typeface="Heiti SC Light" charset="-122"/>
          <a:sym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Heiti SC Light" charset="-122"/>
          <a:cs typeface="Heiti SC Light" charset="-122"/>
          <a:sym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Heiti SC Light" charset="-122"/>
          <a:cs typeface="Heiti SC Light" charset="-122"/>
          <a:sym typeface="Calibri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Heiti SC Light" charset="-122"/>
          <a:cs typeface="Heiti SC Light" charset="-122"/>
          <a:sym typeface="Calibri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Heiti SC Light" charset="-122"/>
          <a:cs typeface="Heiti SC Light" charset="-122"/>
          <a:sym typeface="Calibri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Heiti SC Light" charset="-122"/>
          <a:cs typeface="Heiti SC Light" charset="-122"/>
          <a:sym typeface="Calibri" charset="0"/>
        </a:defRPr>
      </a:lvl9pPr>
    </p:titleStyle>
    <p:bodyStyle>
      <a:lvl1pPr marL="342900" indent="-342900" algn="ctr" rtl="0" eaLnBrk="1" fontAlgn="base" hangingPunct="1">
        <a:spcBef>
          <a:spcPts val="800"/>
        </a:spcBef>
        <a:spcAft>
          <a:spcPct val="0"/>
        </a:spcAft>
        <a:buChar char="•"/>
        <a:defRPr sz="3200">
          <a:solidFill>
            <a:srgbClr val="878787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419100" indent="38100" algn="ctr" rtl="0" eaLnBrk="1" fontAlgn="base" hangingPunct="1">
        <a:spcBef>
          <a:spcPts val="700"/>
        </a:spcBef>
        <a:spcAft>
          <a:spcPct val="0"/>
        </a:spcAft>
        <a:buChar char="–"/>
        <a:defRPr sz="2800">
          <a:solidFill>
            <a:srgbClr val="878787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876300" indent="38100" algn="ctr" rtl="0" eaLnBrk="1" fontAlgn="base" hangingPunct="1">
        <a:spcBef>
          <a:spcPts val="600"/>
        </a:spcBef>
        <a:spcAft>
          <a:spcPct val="0"/>
        </a:spcAft>
        <a:buChar char="•"/>
        <a:defRPr sz="2400">
          <a:solidFill>
            <a:srgbClr val="878787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333500" indent="38100" algn="ctr" rtl="0" eaLnBrk="1" fontAlgn="base" hangingPunct="1">
        <a:spcBef>
          <a:spcPts val="500"/>
        </a:spcBef>
        <a:spcAft>
          <a:spcPct val="0"/>
        </a:spcAft>
        <a:buChar char="–"/>
        <a:defRPr sz="2000">
          <a:solidFill>
            <a:srgbClr val="878787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1790700" indent="38100" algn="ctr" rtl="0" eaLnBrk="1" fontAlgn="base" hangingPunct="1">
        <a:spcBef>
          <a:spcPts val="500"/>
        </a:spcBef>
        <a:spcAft>
          <a:spcPct val="0"/>
        </a:spcAft>
        <a:buChar char="»"/>
        <a:defRPr sz="2000">
          <a:solidFill>
            <a:srgbClr val="878787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247900" algn="ctr" rtl="0" eaLnBrk="1" fontAlgn="base" hangingPunct="1">
        <a:spcBef>
          <a:spcPts val="500"/>
        </a:spcBef>
        <a:spcAft>
          <a:spcPct val="0"/>
        </a:spcAft>
        <a:defRPr sz="2000">
          <a:solidFill>
            <a:srgbClr val="878787"/>
          </a:solidFill>
          <a:latin typeface="+mn-lt"/>
          <a:ea typeface="+mn-ea"/>
          <a:cs typeface="+mn-cs"/>
          <a:sym typeface="Calibri" charset="0"/>
        </a:defRPr>
      </a:lvl6pPr>
      <a:lvl7pPr marL="2705100" algn="ctr" rtl="0" eaLnBrk="1" fontAlgn="base" hangingPunct="1">
        <a:spcBef>
          <a:spcPts val="500"/>
        </a:spcBef>
        <a:spcAft>
          <a:spcPct val="0"/>
        </a:spcAft>
        <a:defRPr sz="2000">
          <a:solidFill>
            <a:srgbClr val="878787"/>
          </a:solidFill>
          <a:latin typeface="+mn-lt"/>
          <a:ea typeface="+mn-ea"/>
          <a:cs typeface="+mn-cs"/>
          <a:sym typeface="Calibri" charset="0"/>
        </a:defRPr>
      </a:lvl7pPr>
      <a:lvl8pPr marL="3162300" algn="ctr" rtl="0" eaLnBrk="1" fontAlgn="base" hangingPunct="1">
        <a:spcBef>
          <a:spcPts val="500"/>
        </a:spcBef>
        <a:spcAft>
          <a:spcPct val="0"/>
        </a:spcAft>
        <a:defRPr sz="2000">
          <a:solidFill>
            <a:srgbClr val="878787"/>
          </a:solidFill>
          <a:latin typeface="+mn-lt"/>
          <a:ea typeface="+mn-ea"/>
          <a:cs typeface="+mn-cs"/>
          <a:sym typeface="Calibri" charset="0"/>
        </a:defRPr>
      </a:lvl8pPr>
      <a:lvl9pPr marL="3619500" algn="ctr" rtl="0" eaLnBrk="1" fontAlgn="base" hangingPunct="1">
        <a:spcBef>
          <a:spcPts val="500"/>
        </a:spcBef>
        <a:spcAft>
          <a:spcPct val="0"/>
        </a:spcAft>
        <a:defRPr sz="2000">
          <a:solidFill>
            <a:srgbClr val="878787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GB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0"/>
            <a:ext cx="5334000" cy="1219200"/>
          </a:xfrm>
        </p:spPr>
        <p:txBody>
          <a:bodyPr/>
          <a:lstStyle/>
          <a:p>
            <a:r>
              <a:rPr lang="en-US" sz="5400" dirty="0" smtClean="0">
                <a:cs typeface="Arial" pitchFamily="34" charset="0"/>
              </a:rPr>
              <a:t>CVQ*</a:t>
            </a:r>
            <a:r>
              <a:rPr lang="en-029" sz="5400" dirty="0" smtClean="0"/>
              <a:t> Results</a:t>
            </a:r>
            <a:endParaRPr lang="en-029" sz="5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C37ABF-5952-4B0A-9CBD-0F22A6CA2031}" type="slidenum">
              <a:rPr lang="en-US" altLang="en-US" smtClean="0"/>
              <a:pPr>
                <a:defRPr/>
              </a:pPr>
              <a:t>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154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133600"/>
            <a:ext cx="8132440" cy="1470025"/>
          </a:xfrm>
        </p:spPr>
        <p:txBody>
          <a:bodyPr/>
          <a:lstStyle/>
          <a:p>
            <a:r>
              <a:rPr lang="en-029" sz="5400" dirty="0" smtClean="0"/>
              <a:t>Candidate Performance</a:t>
            </a:r>
            <a:endParaRPr lang="en-029" sz="5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C37ABF-5952-4B0A-9CBD-0F22A6CA2031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1039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C37ABF-5952-4B0A-9CBD-0F22A6CA2031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52400" y="429768"/>
            <a:ext cx="4572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5000" b="1">
                <a:solidFill>
                  <a:srgbClr val="00B0F0"/>
                </a:solidFill>
                <a:latin typeface="+mj-lt"/>
                <a:ea typeface="+mj-ea"/>
                <a:cs typeface="+mj-cs"/>
                <a:sym typeface="Calibri" panose="020F0502020204030204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Heiti SC Light" charset="-122"/>
                <a:cs typeface="Heiti SC Light" charset="-122"/>
                <a:sym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Heiti SC Light" charset="-122"/>
                <a:cs typeface="Heiti SC Light" charset="-122"/>
                <a:sym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Heiti SC Light" charset="-122"/>
                <a:cs typeface="Heiti SC Light" charset="-122"/>
                <a:sym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Heiti SC Light" charset="-122"/>
                <a:cs typeface="Heiti SC Light" charset="-122"/>
                <a:sym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Heiti SC Light" charset="-122"/>
                <a:cs typeface="Heiti SC Light" charset="-122"/>
                <a:sym typeface="Calibri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Heiti SC Light" charset="-122"/>
                <a:cs typeface="Heiti SC Light" charset="-122"/>
                <a:sym typeface="Calibri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Heiti SC Light" charset="-122"/>
                <a:cs typeface="Heiti SC Light" charset="-122"/>
                <a:sym typeface="Calibri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Heiti SC Light" charset="-122"/>
                <a:cs typeface="Heiti SC Light" charset="-122"/>
                <a:sym typeface="Calibri" charset="0"/>
              </a:defRPr>
            </a:lvl9pPr>
          </a:lstStyle>
          <a:p>
            <a:r>
              <a:rPr lang="en-029" sz="3600" kern="0" dirty="0" smtClean="0"/>
              <a:t>Graded Examinations</a:t>
            </a:r>
            <a:endParaRPr lang="en-029" sz="3600" kern="0" dirty="0"/>
          </a:p>
        </p:txBody>
      </p:sp>
      <p:sp>
        <p:nvSpPr>
          <p:cNvPr id="5" name="Rectangle 1027"/>
          <p:cNvSpPr txBox="1">
            <a:spLocks noChangeArrowheads="1"/>
          </p:cNvSpPr>
          <p:nvPr/>
        </p:nvSpPr>
        <p:spPr>
          <a:xfrm>
            <a:off x="990600" y="1524000"/>
            <a:ext cx="7048500" cy="35814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ctr" rtl="0" eaLnBrk="1" fontAlgn="base" hangingPunct="1">
              <a:spcBef>
                <a:spcPts val="800"/>
              </a:spcBef>
              <a:spcAft>
                <a:spcPct val="0"/>
              </a:spcAft>
              <a:buChar char="•"/>
              <a:defRPr sz="32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1pPr>
            <a:lvl2pPr marL="419100" indent="38100" algn="ctr" rtl="0" eaLnBrk="1" fontAlgn="base" hangingPunct="1">
              <a:spcBef>
                <a:spcPts val="700"/>
              </a:spcBef>
              <a:spcAft>
                <a:spcPct val="0"/>
              </a:spcAft>
              <a:buChar char="–"/>
              <a:defRPr sz="28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2pPr>
            <a:lvl3pPr marL="876300" indent="38100" algn="ctr" rtl="0" eaLnBrk="1" fontAlgn="base" hangingPunct="1">
              <a:spcBef>
                <a:spcPts val="600"/>
              </a:spcBef>
              <a:spcAft>
                <a:spcPct val="0"/>
              </a:spcAft>
              <a:buChar char="•"/>
              <a:defRPr sz="24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3pPr>
            <a:lvl4pPr marL="1333500" indent="38100" algn="ctr" rtl="0" eaLnBrk="1" fontAlgn="base" hangingPunct="1">
              <a:spcBef>
                <a:spcPts val="500"/>
              </a:spcBef>
              <a:spcAft>
                <a:spcPct val="0"/>
              </a:spcAft>
              <a:buChar char="–"/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4pPr>
            <a:lvl5pPr marL="1790700" indent="38100" algn="ctr" rtl="0" eaLnBrk="1" fontAlgn="base" hangingPunct="1">
              <a:spcBef>
                <a:spcPts val="500"/>
              </a:spcBef>
              <a:spcAft>
                <a:spcPct val="0"/>
              </a:spcAft>
              <a:buChar char="»"/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5pPr>
            <a:lvl6pPr marL="2247900" algn="ctr" rtl="0" eaLnBrk="1" fontAlgn="base" hangingPunct="1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6pPr>
            <a:lvl7pPr marL="2705100" algn="ctr" rtl="0" eaLnBrk="1" fontAlgn="base" hangingPunct="1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7pPr>
            <a:lvl8pPr marL="3162300" algn="ctr" rtl="0" eaLnBrk="1" fontAlgn="base" hangingPunct="1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8pPr>
            <a:lvl9pPr marL="3619500" algn="ctr" rtl="0" eaLnBrk="1" fontAlgn="base" hangingPunct="1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9pPr>
          </a:lstStyle>
          <a:p>
            <a:pPr marL="682625" lvl="2" indent="-509588" algn="l">
              <a:lnSpc>
                <a:spcPct val="80000"/>
              </a:lnSpc>
              <a:defRPr/>
            </a:pPr>
            <a:endParaRPr lang="en-US" sz="2200" kern="0" dirty="0" smtClean="0">
              <a:solidFill>
                <a:schemeClr val="tx1"/>
              </a:solidFill>
            </a:endParaRPr>
          </a:p>
          <a:p>
            <a:pPr marL="682625" lvl="2" indent="-509588" algn="l">
              <a:lnSpc>
                <a:spcPct val="80000"/>
              </a:lnSpc>
              <a:defRPr/>
            </a:pPr>
            <a:r>
              <a:rPr lang="en-US" sz="2200" b="1" kern="0" dirty="0" smtClean="0">
                <a:solidFill>
                  <a:schemeClr val="tx1"/>
                </a:solidFill>
              </a:rPr>
              <a:t>CAPE</a:t>
            </a:r>
            <a:r>
              <a:rPr lang="en-029" sz="2200" kern="0" baseline="30000" dirty="0" smtClean="0">
                <a:solidFill>
                  <a:schemeClr val="tx1"/>
                </a:solidFill>
                <a:sym typeface="Symbol"/>
              </a:rPr>
              <a:t></a:t>
            </a:r>
            <a:r>
              <a:rPr lang="en-US" sz="2200" kern="0" dirty="0" smtClean="0">
                <a:solidFill>
                  <a:schemeClr val="tx1"/>
                </a:solidFill>
                <a:sym typeface="Symbol"/>
              </a:rPr>
              <a:t>	</a:t>
            </a:r>
            <a:r>
              <a:rPr lang="en-US" sz="2200" kern="0" dirty="0" smtClean="0">
                <a:solidFill>
                  <a:schemeClr val="tx1"/>
                </a:solidFill>
              </a:rPr>
              <a:t>– Module grades in addition to overall grade</a:t>
            </a:r>
          </a:p>
          <a:p>
            <a:pPr marL="682625" lvl="2" indent="-509588" algn="l">
              <a:lnSpc>
                <a:spcPct val="80000"/>
              </a:lnSpc>
              <a:defRPr/>
            </a:pPr>
            <a:endParaRPr lang="en-US" sz="2200" b="1" kern="0" dirty="0" smtClean="0">
              <a:solidFill>
                <a:schemeClr val="tx1"/>
              </a:solidFill>
            </a:endParaRPr>
          </a:p>
          <a:p>
            <a:pPr marL="630237" lvl="2" indent="-457200" algn="l">
              <a:lnSpc>
                <a:spcPct val="80000"/>
              </a:lnSpc>
              <a:defRPr/>
            </a:pPr>
            <a:r>
              <a:rPr lang="en-US" sz="2200" b="1" kern="0" dirty="0" smtClean="0">
                <a:solidFill>
                  <a:schemeClr val="tx1"/>
                </a:solidFill>
              </a:rPr>
              <a:t> CSEC</a:t>
            </a:r>
            <a:r>
              <a:rPr lang="en-029" sz="2200" kern="0" baseline="30000" dirty="0" smtClean="0">
                <a:solidFill>
                  <a:schemeClr val="tx1"/>
                </a:solidFill>
                <a:sym typeface="Symbol"/>
              </a:rPr>
              <a:t></a:t>
            </a:r>
            <a:r>
              <a:rPr lang="en-US" sz="2200" b="1" kern="0" dirty="0" smtClean="0">
                <a:solidFill>
                  <a:schemeClr val="tx1"/>
                </a:solidFill>
              </a:rPr>
              <a:t> 	</a:t>
            </a:r>
            <a:r>
              <a:rPr lang="en-US" sz="2200" kern="0" dirty="0" smtClean="0">
                <a:solidFill>
                  <a:schemeClr val="tx1"/>
                </a:solidFill>
              </a:rPr>
              <a:t>– Profile grades in addition to overall grade</a:t>
            </a:r>
          </a:p>
          <a:p>
            <a:pPr marL="682625" lvl="2" indent="-509588" algn="l">
              <a:lnSpc>
                <a:spcPct val="80000"/>
              </a:lnSpc>
              <a:defRPr/>
            </a:pPr>
            <a:endParaRPr lang="en-US" sz="2200" kern="0" dirty="0" smtClean="0">
              <a:solidFill>
                <a:schemeClr val="tx1"/>
              </a:solidFill>
            </a:endParaRPr>
          </a:p>
          <a:p>
            <a:pPr marL="682625" lvl="2" indent="-509588" algn="l">
              <a:lnSpc>
                <a:spcPct val="80000"/>
              </a:lnSpc>
              <a:defRPr/>
            </a:pPr>
            <a:r>
              <a:rPr lang="en-US" sz="2200" b="1" kern="0" dirty="0" smtClean="0">
                <a:solidFill>
                  <a:schemeClr val="tx1"/>
                </a:solidFill>
              </a:rPr>
              <a:t>CCSLC</a:t>
            </a:r>
            <a:r>
              <a:rPr lang="en-029" sz="2200" kern="0" baseline="30000" dirty="0" smtClean="0">
                <a:solidFill>
                  <a:schemeClr val="tx1"/>
                </a:solidFill>
                <a:sym typeface="Symbol"/>
              </a:rPr>
              <a:t></a:t>
            </a:r>
            <a:r>
              <a:rPr lang="en-US" sz="2200" kern="0" dirty="0" smtClean="0">
                <a:solidFill>
                  <a:schemeClr val="tx1"/>
                </a:solidFill>
                <a:sym typeface="Symbol"/>
              </a:rPr>
              <a:t>	</a:t>
            </a:r>
            <a:r>
              <a:rPr lang="en-US" sz="2200" kern="0" smtClean="0">
                <a:solidFill>
                  <a:schemeClr val="tx1"/>
                </a:solidFill>
              </a:rPr>
              <a:t>– Mastery, Competent, Developing 			Competence </a:t>
            </a:r>
            <a:endParaRPr lang="en-US" sz="2200" kern="0" dirty="0" smtClean="0">
              <a:solidFill>
                <a:schemeClr val="tx1"/>
              </a:solidFill>
            </a:endParaRPr>
          </a:p>
          <a:p>
            <a:pPr marL="682625" lvl="2" indent="-509588" algn="l">
              <a:lnSpc>
                <a:spcPct val="80000"/>
              </a:lnSpc>
              <a:defRPr/>
            </a:pPr>
            <a:endParaRPr lang="en-US" sz="2200" kern="0" dirty="0" smtClean="0">
              <a:solidFill>
                <a:schemeClr val="tx1"/>
              </a:solidFill>
            </a:endParaRPr>
          </a:p>
          <a:p>
            <a:pPr marL="682625" lvl="2" indent="-509588" algn="l">
              <a:lnSpc>
                <a:spcPct val="80000"/>
              </a:lnSpc>
              <a:defRPr/>
            </a:pPr>
            <a:r>
              <a:rPr lang="en-US" sz="2200" b="1" kern="0" dirty="0" smtClean="0">
                <a:solidFill>
                  <a:schemeClr val="tx1"/>
                </a:solidFill>
              </a:rPr>
              <a:t>CVQ</a:t>
            </a:r>
            <a:r>
              <a:rPr lang="en-029" sz="2200" kern="0" baseline="30000" dirty="0" smtClean="0">
                <a:solidFill>
                  <a:schemeClr val="tx1"/>
                </a:solidFill>
                <a:sym typeface="Symbol"/>
              </a:rPr>
              <a:t>*</a:t>
            </a:r>
            <a:r>
              <a:rPr lang="en-US" sz="2200" kern="0" dirty="0" smtClean="0">
                <a:solidFill>
                  <a:schemeClr val="tx1"/>
                </a:solidFill>
              </a:rPr>
              <a:t> 	</a:t>
            </a:r>
            <a:r>
              <a:rPr lang="en-US" sz="2200" kern="0" smtClean="0">
                <a:solidFill>
                  <a:schemeClr val="tx1"/>
                </a:solidFill>
              </a:rPr>
              <a:t>– Competent/Not Competent</a:t>
            </a:r>
            <a:r>
              <a:rPr lang="en-US" sz="2200" kern="0" dirty="0" smtClean="0">
                <a:solidFill>
                  <a:schemeClr val="tx1"/>
                </a:solidFill>
              </a:rPr>
              <a:t/>
            </a:r>
            <a:br>
              <a:rPr lang="en-US" sz="2200" kern="0" dirty="0" smtClean="0">
                <a:solidFill>
                  <a:schemeClr val="tx1"/>
                </a:solidFill>
              </a:rPr>
            </a:br>
            <a:endParaRPr lang="en-US" sz="2200" kern="0" dirty="0" smtClean="0">
              <a:solidFill>
                <a:schemeClr val="tx1"/>
              </a:solidFill>
            </a:endParaRPr>
          </a:p>
          <a:p>
            <a:pPr marL="682625" lvl="2" indent="-509588" algn="l">
              <a:lnSpc>
                <a:spcPct val="80000"/>
              </a:lnSpc>
              <a:defRPr/>
            </a:pPr>
            <a:r>
              <a:rPr lang="en-US" sz="2200" b="1" kern="0" dirty="0" smtClean="0">
                <a:solidFill>
                  <a:schemeClr val="tx1"/>
                </a:solidFill>
              </a:rPr>
              <a:t>CPEA</a:t>
            </a:r>
            <a:r>
              <a:rPr lang="en-029" sz="2200" kern="0" baseline="30000" dirty="0" smtClean="0">
                <a:solidFill>
                  <a:schemeClr val="tx1"/>
                </a:solidFill>
                <a:sym typeface="Symbol"/>
              </a:rPr>
              <a:t></a:t>
            </a:r>
            <a:r>
              <a:rPr lang="en-US" sz="2200" kern="0" dirty="0" smtClean="0">
                <a:solidFill>
                  <a:schemeClr val="tx1"/>
                </a:solidFill>
                <a:sym typeface="Symbol"/>
              </a:rPr>
              <a:t>	</a:t>
            </a:r>
            <a:r>
              <a:rPr lang="en-US" sz="2200" kern="0" dirty="0" smtClean="0">
                <a:solidFill>
                  <a:schemeClr val="tx1"/>
                </a:solidFill>
              </a:rPr>
              <a:t>– Overall grade only</a:t>
            </a:r>
          </a:p>
          <a:p>
            <a:pPr marL="173037" lvl="2" indent="0" algn="l">
              <a:lnSpc>
                <a:spcPct val="80000"/>
              </a:lnSpc>
              <a:buNone/>
              <a:defRPr/>
            </a:pPr>
            <a:endParaRPr lang="en-US" sz="2200" kern="0" dirty="0" smtClean="0">
              <a:solidFill>
                <a:schemeClr val="tx1"/>
              </a:solidFill>
            </a:endParaRPr>
          </a:p>
          <a:p>
            <a:pPr marL="173037" lvl="2" indent="0" algn="l">
              <a:lnSpc>
                <a:spcPct val="80000"/>
              </a:lnSpc>
              <a:buFontTx/>
              <a:buNone/>
              <a:defRPr/>
            </a:pPr>
            <a:endParaRPr lang="en-US" sz="2200" kern="0" dirty="0" smtClean="0">
              <a:solidFill>
                <a:schemeClr val="tx1"/>
              </a:solidFill>
            </a:endParaRPr>
          </a:p>
          <a:p>
            <a:pPr marL="173037" lvl="2" indent="0" algn="l">
              <a:lnSpc>
                <a:spcPct val="80000"/>
              </a:lnSpc>
              <a:buFontTx/>
              <a:buNone/>
              <a:defRPr/>
            </a:pPr>
            <a:endParaRPr lang="en-US" sz="2200" kern="0" dirty="0" smtClean="0">
              <a:solidFill>
                <a:schemeClr val="tx1"/>
              </a:solidFill>
            </a:endParaRPr>
          </a:p>
          <a:p>
            <a:pPr marL="173037" lvl="2" indent="0" algn="l">
              <a:lnSpc>
                <a:spcPct val="80000"/>
              </a:lnSpc>
              <a:buFontTx/>
              <a:buNone/>
              <a:defRPr/>
            </a:pPr>
            <a:r>
              <a:rPr lang="en-029" sz="2200" b="1" kern="0" dirty="0" smtClean="0">
                <a:solidFill>
                  <a:schemeClr val="tx1"/>
                </a:solidFill>
              </a:rPr>
              <a:t>	</a:t>
            </a:r>
            <a:endParaRPr lang="en-029" sz="22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7312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C37ABF-5952-4B0A-9CBD-0F22A6CA203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115824" y="304800"/>
            <a:ext cx="4572000" cy="787896"/>
          </a:xfrm>
        </p:spPr>
        <p:txBody>
          <a:bodyPr/>
          <a:lstStyle/>
          <a:p>
            <a:r>
              <a:rPr lang="en-US" sz="3000" dirty="0" smtClean="0">
                <a:cs typeface="Arial" pitchFamily="34" charset="0"/>
              </a:rPr>
              <a:t/>
            </a:r>
            <a:br>
              <a:rPr lang="en-US" sz="3000" dirty="0" smtClean="0">
                <a:cs typeface="Arial" pitchFamily="34" charset="0"/>
              </a:rPr>
            </a:br>
            <a:r>
              <a:rPr lang="en-US" sz="3000" dirty="0" smtClean="0">
                <a:cs typeface="Arial" pitchFamily="34" charset="0"/>
              </a:rPr>
              <a:t>CVQ* Candidate Entries</a:t>
            </a:r>
            <a:r>
              <a:rPr lang="en-US" sz="3000" dirty="0">
                <a:cs typeface="Arial" pitchFamily="34" charset="0"/>
              </a:rPr>
              <a:t/>
            </a:r>
            <a:br>
              <a:rPr lang="en-US" sz="3000" dirty="0">
                <a:cs typeface="Arial" pitchFamily="34" charset="0"/>
              </a:rPr>
            </a:br>
            <a:endParaRPr lang="en-029" sz="30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2980352"/>
              </p:ext>
            </p:extLst>
          </p:nvPr>
        </p:nvGraphicFramePr>
        <p:xfrm>
          <a:off x="228600" y="1068312"/>
          <a:ext cx="8269224" cy="4540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3626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C37ABF-5952-4B0A-9CBD-0F22A6CA2031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15824" y="304800"/>
            <a:ext cx="5599176" cy="787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5000" b="1">
                <a:solidFill>
                  <a:srgbClr val="00B0F0"/>
                </a:solidFill>
                <a:latin typeface="+mj-lt"/>
                <a:ea typeface="+mj-ea"/>
                <a:cs typeface="+mj-cs"/>
                <a:sym typeface="Calibri" panose="020F0502020204030204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Heiti SC Light" charset="-122"/>
                <a:cs typeface="Heiti SC Light" charset="-122"/>
                <a:sym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Heiti SC Light" charset="-122"/>
                <a:cs typeface="Heiti SC Light" charset="-122"/>
                <a:sym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Heiti SC Light" charset="-122"/>
                <a:cs typeface="Heiti SC Light" charset="-122"/>
                <a:sym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Heiti SC Light" charset="-122"/>
                <a:cs typeface="Heiti SC Light" charset="-122"/>
                <a:sym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Heiti SC Light" charset="-122"/>
                <a:cs typeface="Heiti SC Light" charset="-122"/>
                <a:sym typeface="Calibri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Heiti SC Light" charset="-122"/>
                <a:cs typeface="Heiti SC Light" charset="-122"/>
                <a:sym typeface="Calibri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Heiti SC Light" charset="-122"/>
                <a:cs typeface="Heiti SC Light" charset="-122"/>
                <a:sym typeface="Calibri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Heiti SC Light" charset="-122"/>
                <a:cs typeface="Heiti SC Light" charset="-122"/>
                <a:sym typeface="Calibri" charset="0"/>
              </a:defRPr>
            </a:lvl9pPr>
          </a:lstStyle>
          <a:p>
            <a:r>
              <a:rPr lang="en-US" sz="3000" kern="0" dirty="0" smtClean="0">
                <a:cs typeface="Arial" pitchFamily="34" charset="0"/>
              </a:rPr>
              <a:t/>
            </a:r>
            <a:br>
              <a:rPr lang="en-US" sz="3000" kern="0" dirty="0" smtClean="0">
                <a:cs typeface="Arial" pitchFamily="34" charset="0"/>
              </a:rPr>
            </a:br>
            <a:r>
              <a:rPr lang="en-US" sz="3000" kern="0" dirty="0" smtClean="0">
                <a:cs typeface="Arial" pitchFamily="34" charset="0"/>
              </a:rPr>
              <a:t>CVQ* Popular Occupational Areas</a:t>
            </a:r>
            <a:br>
              <a:rPr lang="en-US" sz="3000" kern="0" dirty="0" smtClean="0">
                <a:cs typeface="Arial" pitchFamily="34" charset="0"/>
              </a:rPr>
            </a:br>
            <a:endParaRPr lang="en-029" sz="3000" kern="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9685254"/>
              </p:ext>
            </p:extLst>
          </p:nvPr>
        </p:nvGraphicFramePr>
        <p:xfrm>
          <a:off x="115824" y="990600"/>
          <a:ext cx="8799576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86645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C37ABF-5952-4B0A-9CBD-0F22A6CA2031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15824" y="304800"/>
            <a:ext cx="3694176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5000" b="1">
                <a:solidFill>
                  <a:srgbClr val="00B0F0"/>
                </a:solidFill>
                <a:latin typeface="+mj-lt"/>
                <a:ea typeface="+mj-ea"/>
                <a:cs typeface="+mj-cs"/>
                <a:sym typeface="Calibri" panose="020F0502020204030204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Heiti SC Light" charset="-122"/>
                <a:cs typeface="Heiti SC Light" charset="-122"/>
                <a:sym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Heiti SC Light" charset="-122"/>
                <a:cs typeface="Heiti SC Light" charset="-122"/>
                <a:sym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Heiti SC Light" charset="-122"/>
                <a:cs typeface="Heiti SC Light" charset="-122"/>
                <a:sym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Heiti SC Light" charset="-122"/>
                <a:cs typeface="Heiti SC Light" charset="-122"/>
                <a:sym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Heiti SC Light" charset="-122"/>
                <a:cs typeface="Heiti SC Light" charset="-122"/>
                <a:sym typeface="Calibri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Heiti SC Light" charset="-122"/>
                <a:cs typeface="Heiti SC Light" charset="-122"/>
                <a:sym typeface="Calibri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Heiti SC Light" charset="-122"/>
                <a:cs typeface="Heiti SC Light" charset="-122"/>
                <a:sym typeface="Calibri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Heiti SC Light" charset="-122"/>
                <a:cs typeface="Heiti SC Light" charset="-122"/>
                <a:sym typeface="Calibri" charset="0"/>
              </a:defRPr>
            </a:lvl9pPr>
          </a:lstStyle>
          <a:p>
            <a:r>
              <a:rPr lang="en-US" sz="3000" kern="0" dirty="0" smtClean="0">
                <a:cs typeface="Arial" pitchFamily="34" charset="0"/>
              </a:rPr>
              <a:t/>
            </a:r>
            <a:br>
              <a:rPr lang="en-US" sz="3000" kern="0" dirty="0" smtClean="0">
                <a:cs typeface="Arial" pitchFamily="34" charset="0"/>
              </a:rPr>
            </a:br>
            <a:r>
              <a:rPr lang="en-US" sz="3000" kern="0" dirty="0" smtClean="0">
                <a:cs typeface="Arial" pitchFamily="34" charset="0"/>
              </a:rPr>
              <a:t>CVQ* Certifications</a:t>
            </a:r>
            <a:br>
              <a:rPr lang="en-US" sz="3000" kern="0" dirty="0" smtClean="0">
                <a:cs typeface="Arial" pitchFamily="34" charset="0"/>
              </a:rPr>
            </a:br>
            <a:endParaRPr lang="en-029" sz="3000" kern="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7959225"/>
              </p:ext>
            </p:extLst>
          </p:nvPr>
        </p:nvGraphicFramePr>
        <p:xfrm>
          <a:off x="304800" y="914400"/>
          <a:ext cx="84582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30488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- Title Slide">
  <a:themeElements>
    <a:clrScheme name="Custom 3">
      <a:dk1>
        <a:srgbClr val="002060"/>
      </a:dk1>
      <a:lt1>
        <a:sysClr val="window" lastClr="FFFFFF"/>
      </a:lt1>
      <a:dk2>
        <a:srgbClr val="17406D"/>
      </a:dk2>
      <a:lt2>
        <a:srgbClr val="DBEFF9"/>
      </a:lt2>
      <a:accent1>
        <a:srgbClr val="FF6600"/>
      </a:accent1>
      <a:accent2>
        <a:srgbClr val="FFCC66"/>
      </a:accent2>
      <a:accent3>
        <a:srgbClr val="008000"/>
      </a:accent3>
      <a:accent4>
        <a:srgbClr val="0066FF"/>
      </a:accent4>
      <a:accent5>
        <a:srgbClr val="FF0000"/>
      </a:accent5>
      <a:accent6>
        <a:srgbClr val="7030A0"/>
      </a:accent6>
      <a:hlink>
        <a:srgbClr val="00B0F0"/>
      </a:hlink>
      <a:folHlink>
        <a:srgbClr val="00B0F0"/>
      </a:folHlink>
    </a:clrScheme>
    <a:fontScheme name="Default - Title Slide">
      <a:majorFont>
        <a:latin typeface="Calibri"/>
        <a:ea typeface="Heiti SC Light"/>
        <a:cs typeface="Heiti SC Light"/>
      </a:majorFont>
      <a:minorFont>
        <a:latin typeface="Calibri"/>
        <a:ea typeface="Heiti SC Light"/>
        <a:cs typeface="Heiti SC Ligh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Heiti SC Light" charset="-122"/>
            <a:cs typeface="Heiti SC Light" charset="-122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Heiti SC Light" charset="-122"/>
            <a:cs typeface="Heiti SC Light" charset="-122"/>
            <a:sym typeface="Gill Sans" charset="0"/>
          </a:defRPr>
        </a:defPPr>
      </a:lstStyle>
    </a:lnDef>
  </a:objectDefaults>
  <a:extraClrSchemeLst>
    <a:extraClrScheme>
      <a:clrScheme name="Default - 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XC PowerPoint Template no® FINAL 27August2015" id="{06344E2F-5FD7-4AC8-8404-0FAAFBC0FC93}" vid="{36D5E964-5A04-49F5-AC92-F44B5A3A1F4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910</TotalTime>
  <Pages>0</Pages>
  <Words>27</Words>
  <Characters>0</Characters>
  <Application>Microsoft Office PowerPoint</Application>
  <PresentationFormat>On-screen Show (4:3)</PresentationFormat>
  <Lines>0</Lines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ＭＳ Ｐゴシック</vt:lpstr>
      <vt:lpstr>ＭＳ Ｐゴシック</vt:lpstr>
      <vt:lpstr>Arial</vt:lpstr>
      <vt:lpstr>Calibri</vt:lpstr>
      <vt:lpstr>Gill Sans</vt:lpstr>
      <vt:lpstr>Heiti SC Light</vt:lpstr>
      <vt:lpstr>Symbol</vt:lpstr>
      <vt:lpstr>Default - Title Slide</vt:lpstr>
      <vt:lpstr>CVQ* Results</vt:lpstr>
      <vt:lpstr>Candidate Performance</vt:lpstr>
      <vt:lpstr>PowerPoint Presentation</vt:lpstr>
      <vt:lpstr> CVQ* Candidate Entries </vt:lpstr>
      <vt:lpstr>PowerPoint Presentation</vt:lpstr>
      <vt:lpstr>PowerPoint Presentation</vt:lpstr>
    </vt:vector>
  </TitlesOfParts>
  <Company>Caribbean Examinations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Examination Results</dc:title>
  <dc:creator>Atiba Griffith</dc:creator>
  <cp:lastModifiedBy>Cleveland L. Sam</cp:lastModifiedBy>
  <cp:revision>105</cp:revision>
  <dcterms:created xsi:type="dcterms:W3CDTF">2016-08-10T12:51:53Z</dcterms:created>
  <dcterms:modified xsi:type="dcterms:W3CDTF">2016-10-06T21:15:40Z</dcterms:modified>
</cp:coreProperties>
</file>